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83445-78E8-4DBA-BD02-4C1AB4C2A092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AE05D0-C8C2-433D-B9B7-6873E4CA9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4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ychristmas.com/cultures/poland.s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ychristmas.com/cultures/slovakia.shtml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ychristmas.com/cultures/south_africa.shtml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ychristmas.com/cultures/uk.shtml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Christmas in Poland - WhyChristmas.com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400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Christmas in Slovakia - WhyChristmas.com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9049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Christmas in South Africa - WhyChristmas.com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497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Christmas in the United Kingdom/Great Britain - WhyChristmas.com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86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Fireman,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AE05D0-C8C2-433D-B9B7-6873E4CA9F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656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98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159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45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072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3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78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2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20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683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2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D87C8-E406-4B4B-8086-A920DBA7DF33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18061-FD18-43A6-A690-8F85B8BEA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ychristmas.com/fun/recipe_lekker_pudding.s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A little sunshine" pitchFamily="2" charset="0"/>
                <a:ea typeface="A little sunshine" pitchFamily="2" charset="0"/>
              </a:rPr>
              <a:t>Big Thinking 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Dominique" pitchFamily="50" charset="0"/>
                <a:ea typeface="A little sunshine" pitchFamily="2" charset="0"/>
              </a:rPr>
              <a:t>TERM 1 AND 2</a:t>
            </a:r>
          </a:p>
        </p:txBody>
      </p:sp>
    </p:spTree>
    <p:extLst>
      <p:ext uri="{BB962C8B-B14F-4D97-AF65-F5344CB8AC3E}">
        <p14:creationId xmlns:p14="http://schemas.microsoft.com/office/powerpoint/2010/main" val="497449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utumn" pitchFamily="2" charset="0"/>
              </a:rPr>
              <a:t>People and communities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CW Precursive 6" pitchFamily="66" charset="0"/>
              </a:rPr>
              <a:t>Know that other children have different likes and dislikes and that they may be good at different things. </a:t>
            </a:r>
            <a:endParaRPr lang="en-GB" dirty="0">
              <a:latin typeface="CCW Precursive 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5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utumn" pitchFamily="2" charset="0"/>
              </a:rPr>
              <a:t>What do these words mean?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016" y="1740084"/>
            <a:ext cx="382676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CCW Precursive 6" pitchFamily="66" charset="0"/>
              </a:rPr>
              <a:t>dislike</a:t>
            </a:r>
            <a:endParaRPr lang="en-GB" dirty="0">
              <a:latin typeface="CCW Precursive 6" pitchFamily="66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752600"/>
            <a:ext cx="38267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>
                <a:latin typeface="CCW Precursive 6" pitchFamily="66" charset="0"/>
              </a:rPr>
              <a:t>like</a:t>
            </a:r>
            <a:endParaRPr lang="en-GB" dirty="0">
              <a:latin typeface="CCW Precursive 6" pitchFamily="66" charset="0"/>
            </a:endParaRPr>
          </a:p>
        </p:txBody>
      </p:sp>
      <p:pic>
        <p:nvPicPr>
          <p:cNvPr id="1026" name="Picture 2" descr="Paw Patrol: the megalomaniacal kids' TV show that's ruining my life |  Children's TV | The Guardi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83" y="5517232"/>
            <a:ext cx="1231328" cy="123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828" y="5168795"/>
            <a:ext cx="1412776" cy="141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Swimming Is the Best Full-Body Workout for Your Healt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81774"/>
            <a:ext cx="1584176" cy="11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81" y="4172647"/>
            <a:ext cx="2077300" cy="1041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73" y="4015581"/>
            <a:ext cx="1356028" cy="1356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 descr="What's the Difference Between Bugs and Insects? | Mental Floss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6"/>
          <a:stretch/>
        </p:blipFill>
        <p:spPr bwMode="auto">
          <a:xfrm>
            <a:off x="4009059" y="5570109"/>
            <a:ext cx="1132443" cy="101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inosaurs in Love' Song by Three-Year-Old Songwriter Goes Viral - Rolling  Ston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050" y="3867808"/>
            <a:ext cx="1800000" cy="1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Why is it Called the Nuclear Family? | Merriam-Webste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453355"/>
            <a:ext cx="1539974" cy="115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9"/>
          <a:stretch/>
        </p:blipFill>
        <p:spPr bwMode="auto">
          <a:xfrm>
            <a:off x="4419498" y="3091177"/>
            <a:ext cx="1444007" cy="922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 descr="The Best Dogs Of BBC Earth | Top 5 | BBC Earth - YouTub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559" y="4202043"/>
            <a:ext cx="1800000" cy="101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254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959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</a:rPr>
              <a:t>Joining in with family customs and routines.</a:t>
            </a:r>
            <a:endParaRPr lang="en-GB" sz="2400" dirty="0">
              <a:latin typeface="CCW Precursive 6" pitchFamily="66" charset="0"/>
            </a:endParaRPr>
          </a:p>
        </p:txBody>
      </p:sp>
      <p:pic>
        <p:nvPicPr>
          <p:cNvPr id="2050" name="Picture 2" descr="5 Ways To Make Your Kid's Birthday Special During Quarant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152016"/>
            <a:ext cx="2219579" cy="147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08982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Family Traditions: Worth Your Time!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45" y="3091843"/>
            <a:ext cx="2280344" cy="152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What a Ring Bearer Has to Do at a Weddi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120" y="3251944"/>
            <a:ext cx="2654526" cy="199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432" y="1148196"/>
            <a:ext cx="2577039" cy="171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 descr="Bonfire Night: What is the story behind it? - CBBC News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45186"/>
            <a:ext cx="2823698" cy="158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hinese New Year: Answers to your questions about the holida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2" y="4797152"/>
            <a:ext cx="2904448" cy="163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62839" y="57775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latin typeface="CCW Precursive 6" pitchFamily="66" charset="0"/>
              </a:rPr>
              <a:t>Do we all celebrate things in the same way or differently?</a:t>
            </a:r>
            <a:endParaRPr lang="en-GB" dirty="0">
              <a:latin typeface="CCW Precursive 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57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A258-A071-474B-90F3-9366FB8FD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8712" y="188640"/>
            <a:ext cx="3034680" cy="1143000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Antique Witch" pitchFamily="50" charset="0"/>
              </a:rPr>
              <a:t>Poland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81BC7D-9506-4208-801A-95D613052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98" y="208721"/>
            <a:ext cx="4572001" cy="25570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C336BF-54AE-407B-9B75-53FC1E5929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3542" y="3579501"/>
            <a:ext cx="4116687" cy="30643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FADD53-4CE2-45DB-96E3-664E0D177A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668" y="3162091"/>
            <a:ext cx="3804289" cy="285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5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A258-A071-474B-90F3-9366FB8FD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8712" y="188640"/>
            <a:ext cx="3034680" cy="1143000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Antique Witch" pitchFamily="50" charset="0"/>
              </a:rPr>
              <a:t>Slovakia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6C4090-B395-45B8-A16A-5C485086F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0865" y="3430826"/>
            <a:ext cx="4195531" cy="31317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DB1D35-7F3E-402A-8408-D33AB4309C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28948"/>
            <a:ext cx="4462467" cy="29355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385887-F454-4A0D-BD78-4C60902D4C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207" y="279773"/>
            <a:ext cx="5624931" cy="298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382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A258-A071-474B-90F3-9366FB8FD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8712" y="188640"/>
            <a:ext cx="3034680" cy="1143000"/>
          </a:xfrm>
        </p:spPr>
        <p:txBody>
          <a:bodyPr>
            <a:normAutofit fontScale="90000"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Antique Witch" pitchFamily="50" charset="0"/>
              </a:rPr>
              <a:t>South Africa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22A7C4-B493-4F4C-BF5F-B40E949B02EF}"/>
              </a:ext>
            </a:extLst>
          </p:cNvPr>
          <p:cNvSpPr/>
          <p:nvPr/>
        </p:nvSpPr>
        <p:spPr>
          <a:xfrm>
            <a:off x="3275856" y="5746030"/>
            <a:ext cx="6102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 Christmas Pudding or </a:t>
            </a:r>
            <a:r>
              <a:rPr lang="en-GB" u="sng" dirty="0">
                <a:solidFill>
                  <a:srgbClr val="CC0033"/>
                </a:solidFill>
                <a:latin typeface="Comic Sans MS" panose="030F0702030302020204" pitchFamily="66" charset="0"/>
                <a:hlinkClick r:id="rId3"/>
              </a:rPr>
              <a:t>a traditional South African dessert called Malva Pudding (sometimes also called Lekker Pudding)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8E6652-D3A0-4FF6-B403-463846A60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961" y="188641"/>
            <a:ext cx="4173015" cy="33514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205864-4E22-4274-A5BE-32970DBC2A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4579" y="1988840"/>
            <a:ext cx="4904978" cy="362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30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A258-A071-474B-90F3-9366FB8FD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629" y="1052736"/>
            <a:ext cx="3034680" cy="1143000"/>
          </a:xfrm>
        </p:spPr>
        <p:txBody>
          <a:bodyPr>
            <a:normAutofit fontScale="90000"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Antique Witch" pitchFamily="50" charset="0"/>
              </a:rPr>
              <a:t>United Kingdom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AC157-4973-4E28-89D4-5A6234837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2736446"/>
            <a:ext cx="4032448" cy="2676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473A44-4538-40A4-BF6B-749FE81E7D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3749104"/>
            <a:ext cx="3816424" cy="28574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61E3FC-BF86-4474-855F-DB99AB3EB2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465" y="251470"/>
            <a:ext cx="3689503" cy="330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015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959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latin typeface="CCW Precursive 6" pitchFamily="66" charset="0"/>
              </a:rPr>
              <a:t>How do these people help us in our community?</a:t>
            </a:r>
            <a:endParaRPr lang="en-GB" sz="2400" dirty="0">
              <a:latin typeface="CCW Precursive 6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7584" y="5777539"/>
            <a:ext cx="76072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CW Precursive 6" pitchFamily="66" charset="0"/>
              </a:rPr>
              <a:t>What is the same or different about them?</a:t>
            </a:r>
            <a:endParaRPr lang="en-GB" sz="2400" dirty="0">
              <a:latin typeface="CCW Precursive 6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34864"/>
            <a:ext cx="1361541" cy="2921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51260"/>
            <a:ext cx="1865784" cy="186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468" y="3573016"/>
            <a:ext cx="3095624" cy="20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465" y="1151260"/>
            <a:ext cx="2869791" cy="1911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51260"/>
            <a:ext cx="1860137" cy="2635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615" y="3593852"/>
            <a:ext cx="2879433" cy="1918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96" y="4189561"/>
            <a:ext cx="2154455" cy="148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878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143</Words>
  <Application>Microsoft Office PowerPoint</Application>
  <PresentationFormat>On-screen Show (4:3)</PresentationFormat>
  <Paragraphs>26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 little sunshine</vt:lpstr>
      <vt:lpstr>Antique Witch</vt:lpstr>
      <vt:lpstr>Arial</vt:lpstr>
      <vt:lpstr>Autumn</vt:lpstr>
      <vt:lpstr>Calibri</vt:lpstr>
      <vt:lpstr>CCW Precursive 6</vt:lpstr>
      <vt:lpstr>Comic Sans MS</vt:lpstr>
      <vt:lpstr>Dominique</vt:lpstr>
      <vt:lpstr>Office Theme</vt:lpstr>
      <vt:lpstr>Big Thinking Questions</vt:lpstr>
      <vt:lpstr>People and communities</vt:lpstr>
      <vt:lpstr>What do these words mean?</vt:lpstr>
      <vt:lpstr>PowerPoint Presentation</vt:lpstr>
      <vt:lpstr>Poland</vt:lpstr>
      <vt:lpstr>Slovakia</vt:lpstr>
      <vt:lpstr>South Africa</vt:lpstr>
      <vt:lpstr>United Kingdom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Thinking Questions</dc:title>
  <dc:creator>eis</dc:creator>
  <cp:lastModifiedBy>D Haxhiu</cp:lastModifiedBy>
  <cp:revision>8</cp:revision>
  <dcterms:created xsi:type="dcterms:W3CDTF">2020-09-28T15:31:19Z</dcterms:created>
  <dcterms:modified xsi:type="dcterms:W3CDTF">2021-11-22T16:43:55Z</dcterms:modified>
</cp:coreProperties>
</file>