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016" autoAdjust="0"/>
  </p:normalViewPr>
  <p:slideViewPr>
    <p:cSldViewPr>
      <p:cViewPr varScale="1">
        <p:scale>
          <a:sx n="63" d="100"/>
          <a:sy n="63" d="100"/>
        </p:scale>
        <p:origin x="77" y="3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83445-78E8-4DBA-BD02-4C1AB4C2A092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AE05D0-C8C2-433D-B9B7-6873E4CA9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49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Dinosaur: A special kind of animal that lived on land a long time ago. </a:t>
            </a:r>
          </a:p>
          <a:p>
            <a:pPr marL="0" indent="0">
              <a:buNone/>
            </a:pPr>
            <a:r>
              <a:rPr lang="en-GB" dirty="0"/>
              <a:t>Extinct: No longer alive we cannot see them in the world we live in. </a:t>
            </a:r>
          </a:p>
          <a:p>
            <a:pPr marL="0" indent="0">
              <a:buNone/>
            </a:pPr>
            <a:r>
              <a:rPr lang="en-GB" dirty="0"/>
              <a:t>Prehistoric: A very long time ago. </a:t>
            </a:r>
          </a:p>
          <a:p>
            <a:pPr marL="0" indent="0">
              <a:buNone/>
            </a:pPr>
            <a:r>
              <a:rPr lang="en-GB" dirty="0"/>
              <a:t>Bones: Hard parts of the body which make up a skeleton. </a:t>
            </a:r>
          </a:p>
          <a:p>
            <a:pPr marL="0" indent="0">
              <a:buNone/>
            </a:pPr>
            <a:r>
              <a:rPr lang="en-GB" dirty="0"/>
              <a:t>Fossils: Fossils are parts of an animal which have made marks within the rock and has turned to rock itself over millions of years. </a:t>
            </a:r>
          </a:p>
          <a:p>
            <a:pPr marL="0" indent="0">
              <a:buNone/>
            </a:pPr>
            <a:r>
              <a:rPr lang="en-GB" dirty="0"/>
              <a:t>Palaeontologist: A scientist who explores prehistoric times.</a:t>
            </a:r>
            <a:endParaRPr lang="en-GB" dirty="0">
              <a:latin typeface="CCW Precursive 6" pitchFamily="66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978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54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have lots of fossils for some dinosaurs but not all species, so we have to make lots of guesses about what they looked like and what they did.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215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 underneath the writing – Children may notice this is a real dinosaur because all the fossils have been put together but no one has ever seen a dinosaur as they lived millions of years ago.</a:t>
            </a:r>
          </a:p>
          <a:p>
            <a:r>
              <a:rPr lang="en-GB" dirty="0"/>
              <a:t>Scientists think they know what dinosaurs looked like because fossils have been put together to make a clearer picture.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512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(That dinosaurs lived somewhere hot and how very different Great Britain looked in prehistoric times). 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b="0" i="0" u="none" strike="noStrike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David </a:t>
            </a:r>
            <a:r>
              <a:rPr lang="en-GB" sz="1200" b="0" i="0" u="none" strike="noStrik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describes how we know where dinosaurs lived in Britain. He shows examples of dinosaur footprints and some of the plants that dinosaurs would have eaten.</a:t>
            </a:r>
            <a:endParaRPr lang="en-GB" sz="1200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656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Print out the fossils PDF cards, divide your class into small groups. Give each group a set of cards  (and if you can, give each group a magnifying glass).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Looking closely at the fossils on the slides:- What can the children see? Can they guess the objects/items? </a:t>
            </a:r>
            <a:endParaRPr dirty="0"/>
          </a:p>
        </p:txBody>
      </p:sp>
      <p:sp>
        <p:nvSpPr>
          <p:cNvPr id="144" name="Google Shape;144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2" name="Google Shape;15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Print out the fossils PDF cards, divide your class into small groups. Give each group a set of cards  (and if you can, give each group a magnifying glass).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Looking closely at the fossils on the slides:- What can the children see? Can they guess the objects/items?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/>
          </a:p>
        </p:txBody>
      </p:sp>
      <p:sp>
        <p:nvSpPr>
          <p:cNvPr id="153" name="Google Shape;153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Print out the fossils PDF cards, divide your class into small groups. Give each group a set of cards  (and if you can, give each group a magnifying glass).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Looking closely at the fossils on the slides:- What can the children see? Can they guess the objects/items? </a:t>
            </a:r>
            <a:endParaRPr dirty="0"/>
          </a:p>
        </p:txBody>
      </p:sp>
      <p:sp>
        <p:nvSpPr>
          <p:cNvPr id="162" name="Google Shape;162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Print out the fossils PDF cards, divide your class into small groups. Give each group a set of cards  (and if you can, give each group a magnifying glass).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Looking closely at the fossils on the slides:- What can the children see? Can they guess the objects/items? </a:t>
            </a:r>
            <a:endParaRPr dirty="0"/>
          </a:p>
        </p:txBody>
      </p:sp>
      <p:sp>
        <p:nvSpPr>
          <p:cNvPr id="171" name="Google Shape;171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9" name="Google Shape;17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Print out the fossils PDF cards, divide your class into small groups. Give each group a set of cards  (and if you can, give each group a magnifying glass).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Looking closely at the fossils on the slides:- What can the children see? Can they guess the objects/items?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98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159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045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072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37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78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22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20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683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2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D87C8-E406-4B4B-8086-A920DBA7DF33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110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videocentralhd.lgfl.org.uk/premium_play.aspx?id=t1aQvDI86iWd6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s://www.bbc.co.uk/teach/class-clips-video/geography-ks1-ks2-fossil-hunting-along-the-jurassic-coast/zbbrkmn" TargetMode="External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gfl.planetestream.com/Embed.aspx?id=3264&amp;code=ax~jFlHQVAdxJlBicT2PDxynF&amp;oc=1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A little sunshine" pitchFamily="2" charset="0"/>
                <a:ea typeface="A little sunshine" pitchFamily="2" charset="0"/>
              </a:rPr>
              <a:t>Big Thinking 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Dominique" pitchFamily="50" charset="0"/>
                <a:ea typeface="A little sunshine" pitchFamily="2" charset="0"/>
              </a:rPr>
              <a:t>TERM 5 AND 6</a:t>
            </a:r>
          </a:p>
        </p:txBody>
      </p:sp>
    </p:spTree>
    <p:extLst>
      <p:ext uri="{BB962C8B-B14F-4D97-AF65-F5344CB8AC3E}">
        <p14:creationId xmlns:p14="http://schemas.microsoft.com/office/powerpoint/2010/main" val="497449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utumn" pitchFamily="2" charset="0"/>
              </a:rPr>
              <a:t>keywords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Antique Witch" pitchFamily="50" charset="0"/>
              </a:rPr>
              <a:t>Dinosaur   Extinct      Prehistoric</a:t>
            </a:r>
          </a:p>
          <a:p>
            <a:pPr marL="0" indent="0" algn="ctr">
              <a:buNone/>
            </a:pPr>
            <a:endParaRPr lang="en-GB" sz="4800" dirty="0">
              <a:latin typeface="Antique Witch" pitchFamily="50" charset="0"/>
            </a:endParaRPr>
          </a:p>
          <a:p>
            <a:pPr marL="0" indent="0" algn="ctr">
              <a:buNone/>
            </a:pPr>
            <a:r>
              <a:rPr lang="en-GB" sz="4800" dirty="0">
                <a:latin typeface="Antique Witch" pitchFamily="50" charset="0"/>
              </a:rPr>
              <a:t>    </a:t>
            </a:r>
          </a:p>
          <a:p>
            <a:pPr marL="0" indent="0" algn="ctr">
              <a:buNone/>
            </a:pPr>
            <a:r>
              <a:rPr lang="en-GB" sz="4800" dirty="0">
                <a:latin typeface="Antique Witch" pitchFamily="50" charset="0"/>
              </a:rPr>
              <a:t>Bones      Fossils    Palaeontologist</a:t>
            </a:r>
          </a:p>
        </p:txBody>
      </p:sp>
      <p:pic>
        <p:nvPicPr>
          <p:cNvPr id="3074" name="Picture 2" descr="How Do We Know What Color Dinosaurs Were | Latest Science News and Articles  | Discovery">
            <a:extLst>
              <a:ext uri="{FF2B5EF4-FFF2-40B4-BE49-F238E27FC236}">
                <a16:creationId xmlns:a16="http://schemas.microsoft.com/office/drawing/2014/main" id="{8ACF9A68-CD98-4376-890E-085E668BC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60" y="2357435"/>
            <a:ext cx="1828801" cy="182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e-extinction | Definition, History, Ethics, &amp;amp; Facts | Britannica">
            <a:extLst>
              <a:ext uri="{FF2B5EF4-FFF2-40B4-BE49-F238E27FC236}">
                <a16:creationId xmlns:a16="http://schemas.microsoft.com/office/drawing/2014/main" id="{9F101B37-24C6-4E8D-B166-764F0B355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027" y="2357435"/>
            <a:ext cx="2643386" cy="182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ow prehistoric people faced climate change revealed by video game  technology">
            <a:extLst>
              <a:ext uri="{FF2B5EF4-FFF2-40B4-BE49-F238E27FC236}">
                <a16:creationId xmlns:a16="http://schemas.microsoft.com/office/drawing/2014/main" id="{1089C5C5-5EAA-45AE-9311-02F2A41E2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640" y="2492896"/>
            <a:ext cx="2754685" cy="135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We have weaker bones than our hunter-gatherer ancestors – this is what you  can do about it">
            <a:extLst>
              <a:ext uri="{FF2B5EF4-FFF2-40B4-BE49-F238E27FC236}">
                <a16:creationId xmlns:a16="http://schemas.microsoft.com/office/drawing/2014/main" id="{7F0A33AC-A04A-4FD2-83B5-9A8759541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16" y="5102225"/>
            <a:ext cx="1973429" cy="148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o Fossil Fuels Really Come from Fossils? | Britannica">
            <a:extLst>
              <a:ext uri="{FF2B5EF4-FFF2-40B4-BE49-F238E27FC236}">
                <a16:creationId xmlns:a16="http://schemas.microsoft.com/office/drawing/2014/main" id="{3D02C3D8-2F86-456F-8287-5EB093DDC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027" y="5103290"/>
            <a:ext cx="1973429" cy="148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World Atlas: What Is The Difference Between Paleontology And Archeology?  #paleontology #archeology - Earth Science Club of Northern Illinois - ESCONI">
            <a:extLst>
              <a:ext uri="{FF2B5EF4-FFF2-40B4-BE49-F238E27FC236}">
                <a16:creationId xmlns:a16="http://schemas.microsoft.com/office/drawing/2014/main" id="{7E6C9772-58EE-4E18-8031-1DAA23CB8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136097"/>
            <a:ext cx="2643386" cy="153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5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Autumn" pitchFamily="2" charset="0"/>
              </a:rPr>
              <a:t>What is a dinosaur?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7526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000" dirty="0" err="1">
                <a:hlinkClick r:id="rId3"/>
              </a:rPr>
              <a:t>LGfL</a:t>
            </a:r>
            <a:r>
              <a:rPr lang="en-GB" sz="2000" dirty="0">
                <a:hlinkClick r:id="rId3"/>
              </a:rPr>
              <a:t> </a:t>
            </a:r>
            <a:r>
              <a:rPr lang="en-GB" sz="2000" dirty="0" err="1">
                <a:hlinkClick r:id="rId3"/>
              </a:rPr>
              <a:t>VideoCentral</a:t>
            </a:r>
            <a:r>
              <a:rPr lang="en-GB" sz="2000" dirty="0">
                <a:hlinkClick r:id="rId3"/>
              </a:rPr>
              <a:t> HD</a:t>
            </a:r>
            <a:endParaRPr lang="en-GB" sz="2000" dirty="0"/>
          </a:p>
          <a:p>
            <a:pPr marL="0" indent="0" algn="ctr">
              <a:buNone/>
            </a:pPr>
            <a:endParaRPr lang="en-GB" sz="2000" dirty="0">
              <a:latin typeface="CCW Precursive 6" pitchFamily="66" charset="0"/>
            </a:endParaRPr>
          </a:p>
          <a:p>
            <a:pPr marL="0" indent="0" algn="ctr">
              <a:buNone/>
            </a:pPr>
            <a:r>
              <a:rPr lang="en-GB" sz="2000" dirty="0">
                <a:latin typeface="CCW Precursive 6" pitchFamily="66" charset="0"/>
              </a:rPr>
              <a:t>Palaeontologist = a scientist who studies the Earth to see what was alive a long time ago. </a:t>
            </a:r>
          </a:p>
        </p:txBody>
      </p:sp>
      <p:pic>
        <p:nvPicPr>
          <p:cNvPr id="7" name="Picture 2" descr="Paleontology | National Geographic Society">
            <a:extLst>
              <a:ext uri="{FF2B5EF4-FFF2-40B4-BE49-F238E27FC236}">
                <a16:creationId xmlns:a16="http://schemas.microsoft.com/office/drawing/2014/main" id="{112B97F5-49BA-48A2-A3FF-0F599BB31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448837"/>
            <a:ext cx="4176464" cy="313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254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2160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latin typeface="CCW Precursive 6" pitchFamily="66" charset="0"/>
              </a:rPr>
              <a:t>What is a fossil? </a:t>
            </a:r>
          </a:p>
          <a:p>
            <a:pPr marL="0" indent="0" algn="ctr">
              <a:buNone/>
            </a:pPr>
            <a:r>
              <a:rPr lang="en-US" sz="1700" dirty="0">
                <a:latin typeface="CCW Precursive 6" pitchFamily="66" charset="0"/>
              </a:rPr>
              <a:t>Play from 3:05 – 3:50</a:t>
            </a:r>
          </a:p>
          <a:p>
            <a:pPr marL="0" indent="0" algn="ctr">
              <a:buNone/>
            </a:pPr>
            <a:r>
              <a:rPr lang="en-GB" sz="2400" dirty="0">
                <a:hlinkClick r:id="rId3"/>
              </a:rPr>
              <a:t>Geography KS1: Fossil hunting along the Jurassic Coast - BBC Teach</a:t>
            </a:r>
            <a:endParaRPr lang="en-US" sz="2400" dirty="0">
              <a:latin typeface="CCW Precursive 6" pitchFamily="66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CCW Precursive 6" pitchFamily="66" charset="0"/>
              </a:rPr>
              <a:t>An old bone from a long time ago.</a:t>
            </a:r>
            <a:endParaRPr lang="en-GB" sz="2400" dirty="0">
              <a:latin typeface="CCW Precursive 6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3528" y="6065251"/>
            <a:ext cx="3312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CW Precursive 6" pitchFamily="66" charset="0"/>
              </a:rPr>
              <a:t>So how do we know dinosaurs were real?</a:t>
            </a:r>
            <a:endParaRPr lang="en-GB" dirty="0">
              <a:latin typeface="CCW Precursive 6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FFEE3C-5F2C-4ED0-BD86-C3A6270422C6}"/>
              </a:ext>
            </a:extLst>
          </p:cNvPr>
          <p:cNvSpPr/>
          <p:nvPr/>
        </p:nvSpPr>
        <p:spPr>
          <a:xfrm>
            <a:off x="5148064" y="6065251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CW Precursive 6" pitchFamily="66" charset="0"/>
              </a:rPr>
              <a:t>What proof do we have that dinosaurs existed?</a:t>
            </a:r>
            <a:endParaRPr lang="en-GB" dirty="0">
              <a:latin typeface="CCW Precursive 6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2DED13-F5EF-410F-B4EF-8B6EE27028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089" y="2389084"/>
            <a:ext cx="2492001" cy="16693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2E7699-F239-48DE-9861-A024720859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8866" y="2414072"/>
            <a:ext cx="2532805" cy="1710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A137A5-0057-49A5-B099-8D9E2F0A9E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2956" y="4203714"/>
            <a:ext cx="2747477" cy="18793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1F7D73-48D7-48A1-9E05-5FC5BFBAF8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0129" y="4173521"/>
            <a:ext cx="2804974" cy="19095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D75379-5E9E-4F66-9A2D-B398A79B6C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178" y="4149080"/>
            <a:ext cx="2713168" cy="18379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42ED9F8-5EEF-4856-A393-DE42E92462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3856" y="2414072"/>
            <a:ext cx="2492000" cy="171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57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5751D-D779-4394-891F-6A717B6DA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dirty="0">
                <a:latin typeface="CCW Precursive 6" pitchFamily="66" charset="0"/>
              </a:rPr>
              <a:t>Photos of dinosaurs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FB108-C443-4FB5-A25D-E35A56133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dirty="0">
                <a:latin typeface="CCW Precursive 6" pitchFamily="66" charset="0"/>
              </a:rPr>
              <a:t>Are these real photos?</a:t>
            </a:r>
          </a:p>
          <a:p>
            <a:pPr marL="0" indent="0" algn="ctr">
              <a:buNone/>
            </a:pPr>
            <a:endParaRPr lang="en-GB" sz="1800" dirty="0">
              <a:latin typeface="CCW Precursive 6" pitchFamily="66" charset="0"/>
            </a:endParaRPr>
          </a:p>
          <a:p>
            <a:pPr marL="0" indent="0" algn="ctr">
              <a:buNone/>
            </a:pPr>
            <a:r>
              <a:rPr lang="en-GB" sz="1800" dirty="0">
                <a:latin typeface="CCW Precursive 6" pitchFamily="66" charset="0"/>
              </a:rPr>
              <a:t>How do you know?</a:t>
            </a:r>
          </a:p>
          <a:p>
            <a:pPr marL="0" indent="0" algn="ctr">
              <a:buNone/>
            </a:pPr>
            <a:endParaRPr lang="en-GB" sz="1800" dirty="0">
              <a:latin typeface="CCW Precursive 6" pitchFamily="66" charset="0"/>
            </a:endParaRPr>
          </a:p>
          <a:p>
            <a:pPr marL="0" indent="0" algn="ctr">
              <a:buNone/>
            </a:pPr>
            <a:r>
              <a:rPr lang="en-GB" sz="1800" dirty="0">
                <a:latin typeface="CCW Precursive 6" pitchFamily="66" charset="0"/>
              </a:rPr>
              <a:t>How do we know what dinosaurs used to look like?</a:t>
            </a:r>
          </a:p>
          <a:p>
            <a:pPr marL="0" indent="0" algn="ctr">
              <a:buNone/>
            </a:pPr>
            <a:endParaRPr lang="en-GB" sz="1800" dirty="0">
              <a:latin typeface="CCW Precursive 6" pitchFamily="66" charset="0"/>
            </a:endParaRPr>
          </a:p>
          <a:p>
            <a:pPr marL="0" indent="0" algn="ctr">
              <a:buNone/>
            </a:pPr>
            <a:endParaRPr lang="en-GB" sz="1800" dirty="0">
              <a:latin typeface="CCW Precursive 6" pitchFamily="66" charset="0"/>
            </a:endParaRPr>
          </a:p>
        </p:txBody>
      </p:sp>
      <p:pic>
        <p:nvPicPr>
          <p:cNvPr id="2050" name="Picture 2" descr="Did Dinosaurs Really Have Feathers? | Britannica">
            <a:extLst>
              <a:ext uri="{FF2B5EF4-FFF2-40B4-BE49-F238E27FC236}">
                <a16:creationId xmlns:a16="http://schemas.microsoft.com/office/drawing/2014/main" id="{C917AC9E-8F08-4AE2-8B82-AEC3BDEFE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39" y="1268760"/>
            <a:ext cx="3307761" cy="248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ossible Dinosaur DNA Has Been Found - Scientific American">
            <a:extLst>
              <a:ext uri="{FF2B5EF4-FFF2-40B4-BE49-F238E27FC236}">
                <a16:creationId xmlns:a16="http://schemas.microsoft.com/office/drawing/2014/main" id="{AB593B05-AA97-4CA3-8A25-9ED83FD11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352" y="4102541"/>
            <a:ext cx="3481892" cy="261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70FC18-F3ED-4957-AE8A-7C188C0745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4113174"/>
            <a:ext cx="3888432" cy="260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558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158417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400" dirty="0">
                <a:latin typeface="CCW Precursive 6" pitchFamily="66" charset="0"/>
              </a:rPr>
              <a:t>Did we have dinosaurs in Great Britain?</a:t>
            </a:r>
          </a:p>
          <a:p>
            <a:pPr marL="0" indent="0" algn="ctr">
              <a:buNone/>
            </a:pPr>
            <a:endParaRPr lang="en-US" sz="2400" dirty="0">
              <a:latin typeface="CCW Precursive 6" pitchFamily="66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CCW Precursive 6" pitchFamily="66" charset="0"/>
                <a:hlinkClick r:id="rId3"/>
              </a:rPr>
              <a:t>https://lgfl.planetestream.com/Embed.aspx?id=3264&amp;code=ax~jFlHQVAdxJlBicT2PDxynF&amp;oc=1</a:t>
            </a:r>
            <a:r>
              <a:rPr lang="en-US" sz="2400" dirty="0">
                <a:latin typeface="CCW Precursive 6" pitchFamily="66" charset="0"/>
              </a:rPr>
              <a:t> </a:t>
            </a:r>
          </a:p>
          <a:p>
            <a:pPr marL="0" indent="0" algn="ctr">
              <a:buNone/>
            </a:pPr>
            <a:endParaRPr lang="en-US" sz="2400" dirty="0">
              <a:latin typeface="CCW Precursive 6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7584" y="5777539"/>
            <a:ext cx="7607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Great Britain would have looked very different a long time ago, there were no buildings because there were no people and the weather was very different to the weather we have now!</a:t>
            </a:r>
          </a:p>
        </p:txBody>
      </p:sp>
      <p:pic>
        <p:nvPicPr>
          <p:cNvPr id="11" name="Google Shape;129;p5" descr="A group of palm trees next to a tree&#10;&#10;Description automatically generated">
            <a:extLst>
              <a:ext uri="{FF2B5EF4-FFF2-40B4-BE49-F238E27FC236}">
                <a16:creationId xmlns:a16="http://schemas.microsoft.com/office/drawing/2014/main" id="{86EEF8AC-DEC5-4EA0-8AC1-B6142E5448F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6856" y="1807826"/>
            <a:ext cx="4527000" cy="2257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30;p5" descr="A plant in a forest&#10;&#10;Description automatically generated">
            <a:extLst>
              <a:ext uri="{FF2B5EF4-FFF2-40B4-BE49-F238E27FC236}">
                <a16:creationId xmlns:a16="http://schemas.microsoft.com/office/drawing/2014/main" id="{203391B9-BD67-47AA-AA85-1702F8925AB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58136" y="3429000"/>
            <a:ext cx="3851920" cy="21331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6878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7" descr="A picture containing ground, outdoo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3361" r="-1" b="-2"/>
          <a:stretch/>
        </p:blipFill>
        <p:spPr>
          <a:xfrm>
            <a:off x="1401128" y="857250"/>
            <a:ext cx="744664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8"/>
          <p:cNvPicPr preferRelativeResize="0"/>
          <p:nvPr/>
        </p:nvPicPr>
        <p:blipFill rotWithShape="1">
          <a:blip r:embed="rId3">
            <a:alphaModFix/>
          </a:blip>
          <a:srcRect l="3026" r="333" b="-2"/>
          <a:stretch/>
        </p:blipFill>
        <p:spPr>
          <a:xfrm>
            <a:off x="628650" y="854393"/>
            <a:ext cx="744664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9" descr="A picture containing ground, indoo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3001" b="2"/>
          <a:stretch/>
        </p:blipFill>
        <p:spPr>
          <a:xfrm>
            <a:off x="628650" y="854393"/>
            <a:ext cx="744664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10" descr="A picture containing sea urchin, echinoderm, building material, building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3358" b="-2"/>
          <a:stretch/>
        </p:blipFill>
        <p:spPr>
          <a:xfrm>
            <a:off x="628650" y="854393"/>
            <a:ext cx="744664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1" descr="The face of a large rock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3358" b="-2"/>
          <a:stretch/>
        </p:blipFill>
        <p:spPr>
          <a:xfrm>
            <a:off x="628650" y="854393"/>
            <a:ext cx="744664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D053D-7F3C-44D7-A577-FE8C4328E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466"/>
          </a:xfrm>
        </p:spPr>
        <p:txBody>
          <a:bodyPr>
            <a:noAutofit/>
          </a:bodyPr>
          <a:lstStyle/>
          <a:p>
            <a:r>
              <a:rPr lang="en-GB" sz="3600" dirty="0">
                <a:latin typeface="Antique Witch" pitchFamily="50" charset="0"/>
              </a:rPr>
              <a:t>What do our keywords mean?</a:t>
            </a:r>
            <a:br>
              <a:rPr lang="en-GB" sz="3600" dirty="0">
                <a:latin typeface="Antique Witch" pitchFamily="50" charset="0"/>
              </a:rPr>
            </a:br>
            <a:br>
              <a:rPr lang="en-GB" sz="3600" dirty="0">
                <a:latin typeface="Antique Witch" pitchFamily="50" charset="0"/>
              </a:rPr>
            </a:br>
            <a:r>
              <a:rPr lang="en-GB" sz="3600" dirty="0">
                <a:latin typeface="Antique Witch" pitchFamily="50" charset="0"/>
              </a:rPr>
              <a:t>How do you know?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24E87C-AD4B-4A25-915D-D80F1F1C0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929104"/>
            <a:ext cx="8499236" cy="337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559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735</Words>
  <Application>Microsoft Office PowerPoint</Application>
  <PresentationFormat>On-screen Show (4:3)</PresentationFormat>
  <Paragraphs>65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 little sunshine</vt:lpstr>
      <vt:lpstr>Antique Witch</vt:lpstr>
      <vt:lpstr>Arial</vt:lpstr>
      <vt:lpstr>Autumn</vt:lpstr>
      <vt:lpstr>Calibri</vt:lpstr>
      <vt:lpstr>CCW Precursive 6</vt:lpstr>
      <vt:lpstr>Comic Sans MS</vt:lpstr>
      <vt:lpstr>Dominique</vt:lpstr>
      <vt:lpstr>Office Theme</vt:lpstr>
      <vt:lpstr>Big Thinking Questions</vt:lpstr>
      <vt:lpstr>keywords</vt:lpstr>
      <vt:lpstr>What is a dinosaur?</vt:lpstr>
      <vt:lpstr>PowerPoint Presentation</vt:lpstr>
      <vt:lpstr>Photos of dinosaurs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our keywords mean?  How do you know?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Thinking Questions</dc:title>
  <dc:creator>eis</dc:creator>
  <cp:lastModifiedBy>D Haxhiu</cp:lastModifiedBy>
  <cp:revision>11</cp:revision>
  <dcterms:created xsi:type="dcterms:W3CDTF">2020-09-28T15:31:19Z</dcterms:created>
  <dcterms:modified xsi:type="dcterms:W3CDTF">2021-06-14T14:18:27Z</dcterms:modified>
</cp:coreProperties>
</file>